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sldIdLst>
    <p:sldId id="256" r:id="rId2"/>
    <p:sldId id="598" r:id="rId3"/>
    <p:sldId id="603" r:id="rId4"/>
    <p:sldId id="613" r:id="rId5"/>
    <p:sldId id="600" r:id="rId6"/>
    <p:sldId id="605" r:id="rId7"/>
    <p:sldId id="607" r:id="rId8"/>
    <p:sldId id="608" r:id="rId9"/>
    <p:sldId id="606" r:id="rId10"/>
    <p:sldId id="609" r:id="rId11"/>
    <p:sldId id="614" r:id="rId12"/>
    <p:sldId id="615" r:id="rId13"/>
    <p:sldId id="616" r:id="rId14"/>
    <p:sldId id="604" r:id="rId15"/>
    <p:sldId id="617" r:id="rId16"/>
    <p:sldId id="610" r:id="rId17"/>
    <p:sldId id="612" r:id="rId18"/>
    <p:sldId id="618" r:id="rId19"/>
    <p:sldId id="619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메이플스토리" panose="020B0600000101010101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F2C"/>
    <a:srgbClr val="FF0000"/>
    <a:srgbClr val="C32F2F"/>
    <a:srgbClr val="F99FD9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5" autoAdjust="0"/>
    <p:restoredTop sz="92061" autoAdjust="0"/>
  </p:normalViewPr>
  <p:slideViewPr>
    <p:cSldViewPr snapToGrid="0">
      <p:cViewPr varScale="1">
        <p:scale>
          <a:sx n="94" d="100"/>
          <a:sy n="94" d="100"/>
        </p:scale>
        <p:origin x="534" y="78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368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386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73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161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839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9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043A6-A237-FAC7-600A-9061B568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52" y="6466897"/>
            <a:ext cx="2743200" cy="365125"/>
          </a:xfrm>
          <a:prstGeom prst="rect">
            <a:avLst/>
          </a:prstGeom>
        </p:spPr>
        <p:txBody>
          <a:bodyPr/>
          <a:lstStyle/>
          <a:p>
            <a:fld id="{4402728D-B5E7-4386-8C6A-55D9C8E884B1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0122D-3523-6CED-C5D8-F3D528C1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AC04C-B8A7-FFB2-46A6-4A00B520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148" y="6474198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9" name="그림 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5B1294A-8C63-B3F3-472F-B3D411381A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82" y="140110"/>
            <a:ext cx="1560570" cy="3116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2D3617-DE33-863E-9503-BAEA71C674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20" y="126744"/>
            <a:ext cx="1310359" cy="410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6E5B60-A09A-5D67-334C-19B77AE13377}"/>
              </a:ext>
            </a:extLst>
          </p:cNvPr>
          <p:cNvSpPr txBox="1"/>
          <p:nvPr userDrawn="1"/>
        </p:nvSpPr>
        <p:spPr>
          <a:xfrm>
            <a:off x="10143012" y="104713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X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7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DC3B4-86CF-2498-CC6E-A256E4AA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E0FE57-EEBD-DC2E-5AAA-A425A6D59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A4B4C-46E0-9C94-5EAC-7237CB6A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6DCBAA88-EF70-471B-AD33-5AF1C9C03AAF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6647A-6FF5-9F90-2812-CADD4840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AE80C-7F7A-130E-8BD8-5BA97658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36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244-4A84-09D3-50FB-F934F9F47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3D64C9-D76D-C43E-C82B-A315CE73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D0D7C-1A4D-433C-79F6-2C0633D1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46A0885F-B979-4FC1-A7B0-6476247A30F8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F9A77-28DF-C409-13B2-D20C80BB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6F88-F4F1-E00D-DC2A-8DBEA270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9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D0C3-D33B-7107-AB80-D9F33099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EB116E29-99BC-45E7-B087-C4ED9C0B01BB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0A12ECB-86DA-8DDF-F6C0-97F1AEB29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8392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601C5-2723-67A2-7D21-9F39D14C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1E75F-8FF2-A69A-E094-650EAEFD0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1FDEF-673D-E199-7B54-FFD44BA2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4B1FF0FA-5B51-4A0F-A2C0-D5676B33F72E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E7B47C-D16B-1F66-3165-B941B9C6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13A5C-BE81-C46F-5191-E33C5F06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42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9A2ED-4026-CEC5-0F77-74287163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CA756-D15D-464E-966E-2DF9AA979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C8A21-839F-87B3-9ABB-E0DA07E88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68EA5-E313-8CB5-4A12-914620F4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4396D316-C6E1-4DFF-AD63-156CD7663EEB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797BB-0DAF-A25A-8AC2-46D61F5D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8752A1-1625-10E7-A4F0-2E13719E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85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8A4584CD-F8E2-48B0-9C48-E5EA157EA0D3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3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2F696740-0A9D-40F9-B760-5E24B1468A9E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1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303A1885-FA73-48C9-A2A2-73C9A3FD1CEE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94360-95AE-5B28-BF6B-21268060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97E12-A7FB-C81A-18C2-34781A06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39CAA1-90A7-601C-BD90-A0DC6A39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85FF0-6BE8-F11D-CDAC-7E7B63F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0F024502-0A52-43E6-95A8-388552F74183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A67A35-AF67-BDC9-86E1-D6EE283B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C23707-35CC-08DC-8C13-06293DE5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7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7A00-094E-C3F9-1A07-8FD90B7C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E9F136-9A64-0D06-F721-734E1E224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C3BE40-4202-4B4A-C8A7-24945AC6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21BA2-CA17-A4B0-BBDD-B3995CC8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4CD2973B-A15B-44FD-A026-460F2FB04260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E2437-D7E8-6CA8-856B-7C81E4CF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00DA3E-B239-6A01-347D-5321CBE9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33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7801D9B7-0B51-B2BF-537A-9AEAB788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EC4FD070-CE21-8773-080A-B089B9D23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EE714A74-1E41-A402-2A4E-7BFBD045A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EEB5A426-EB3D-25A8-4503-CA51289BC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88F09A-08DA-4717-1ECF-963C73966748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F9A130"/>
          </a:solidFill>
          <a:ln>
            <a:solidFill>
              <a:srgbClr val="F99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날짜 개체 틀 3">
            <a:extLst>
              <a:ext uri="{FF2B5EF4-FFF2-40B4-BE49-F238E27FC236}">
                <a16:creationId xmlns:a16="http://schemas.microsoft.com/office/drawing/2014/main" id="{AEE6AAD1-B4A2-AD6E-884E-271DB879A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1BF45-9BCF-46CA-AEEE-61CCBA98BB26}" type="datetime6">
              <a:rPr lang="ko-KR" altLang="en-US" smtClean="0"/>
              <a:t>2022년 12월</a:t>
            </a:fld>
            <a:endParaRPr lang="ko-KR" altLang="en-US" dirty="0"/>
          </a:p>
        </p:txBody>
      </p:sp>
      <p:pic>
        <p:nvPicPr>
          <p:cNvPr id="1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58669A5-C3EC-06DD-A72A-9E2746C14AA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82" y="140110"/>
            <a:ext cx="1560570" cy="3116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8DD7B7-EEC3-E7DD-7A59-9E9BB41D24A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20" y="126744"/>
            <a:ext cx="1310359" cy="4105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A7FFD8-7D4F-46EF-2F15-C7340A01C4B7}"/>
              </a:ext>
            </a:extLst>
          </p:cNvPr>
          <p:cNvSpPr txBox="1"/>
          <p:nvPr userDrawn="1"/>
        </p:nvSpPr>
        <p:spPr>
          <a:xfrm>
            <a:off x="10143012" y="104713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63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26026682-DE15-5F01-6FA7-8F46F9ABC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4284" y="5827777"/>
            <a:ext cx="2576052" cy="36512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WITH </a:t>
            </a:r>
            <a:r>
              <a:rPr lang="ko-KR" altLang="en-US" dirty="0"/>
              <a:t>팀 </a:t>
            </a:r>
            <a:r>
              <a:rPr lang="ko-KR" altLang="en-US" dirty="0" err="1"/>
              <a:t>뤼쳐드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8500C-6CB1-4FAC-9C1F-0A8BE98348F0}" type="datetime6">
              <a:rPr lang="ko-KR" altLang="en-US" smtClean="0"/>
              <a:t>2022년 12월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5CE7F51-A9C8-5DAE-7A8F-C53E1F7B147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98086" y="5525269"/>
            <a:ext cx="667633" cy="66763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D89BC86-EC6C-69C0-04D0-D7AAFBDA5CA5}"/>
              </a:ext>
            </a:extLst>
          </p:cNvPr>
          <p:cNvSpPr txBox="1">
            <a:spLocks/>
          </p:cNvSpPr>
          <p:nvPr/>
        </p:nvSpPr>
        <p:spPr>
          <a:xfrm>
            <a:off x="0" y="2008546"/>
            <a:ext cx="12192000" cy="2400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React</a:t>
            </a:r>
            <a:endParaRPr kumimoji="0" lang="ko-KR" altLang="en-US" sz="1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5714CB-FFA4-D1A5-3DB3-494A2BE29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90" y="2280637"/>
            <a:ext cx="2182320" cy="3295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E7CE72-9DDB-9BFB-FCB4-C88882225AE6}"/>
              </a:ext>
            </a:extLst>
          </p:cNvPr>
          <p:cNvSpPr txBox="1">
            <a:spLocks/>
          </p:cNvSpPr>
          <p:nvPr/>
        </p:nvSpPr>
        <p:spPr>
          <a:xfrm>
            <a:off x="4299589" y="2164355"/>
            <a:ext cx="4534695" cy="458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002060"/>
                </a:solidFill>
              </a:rPr>
              <a:t>KDT </a:t>
            </a:r>
            <a:r>
              <a:rPr lang="ko-KR" altLang="en-US" sz="2000" dirty="0" err="1">
                <a:solidFill>
                  <a:srgbClr val="002060"/>
                </a:solidFill>
              </a:rPr>
              <a:t>풀스택</a:t>
            </a:r>
            <a:r>
              <a:rPr lang="ko-KR" altLang="en-US" sz="2000" dirty="0">
                <a:solidFill>
                  <a:srgbClr val="002060"/>
                </a:solidFill>
              </a:rPr>
              <a:t> 웹 개발자 양성 부트캠프 </a:t>
            </a:r>
            <a:r>
              <a:rPr lang="en-US" altLang="ko-KR" sz="2000" dirty="0">
                <a:solidFill>
                  <a:srgbClr val="002060"/>
                </a:solidFill>
              </a:rPr>
              <a:t>3</a:t>
            </a:r>
            <a:r>
              <a:rPr lang="ko-KR" altLang="en-US" sz="2000" dirty="0">
                <a:solidFill>
                  <a:srgbClr val="002060"/>
                </a:solidFill>
              </a:rPr>
              <a:t>기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AE432-154C-1C3F-A5EC-16DFF73F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r>
              <a:rPr lang="ko-KR" altLang="en-US" dirty="0"/>
              <a:t>에 </a:t>
            </a:r>
            <a:r>
              <a:rPr lang="en-US" altLang="ko-KR" dirty="0"/>
              <a:t>map() </a:t>
            </a:r>
            <a:r>
              <a:rPr lang="ko-KR" altLang="en-US" dirty="0"/>
              <a:t>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58E69-2519-5C7B-E619-FCE4F8E7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60AA-9663-4C10-96A7-DFE487A1DFF7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2D925E-B075-9DDE-125B-43171B9E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6E6F2-4A1F-0E69-67A4-8E7EA106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5871"/>
            <a:ext cx="10515600" cy="3031029"/>
          </a:xfrm>
        </p:spPr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를 </a:t>
            </a:r>
            <a:r>
              <a:rPr lang="en-US" altLang="ko-KR" dirty="0"/>
              <a:t>index </a:t>
            </a:r>
            <a:r>
              <a:rPr lang="ko-KR" altLang="en-US" dirty="0"/>
              <a:t>값으로 설정할 시</a:t>
            </a:r>
            <a:r>
              <a:rPr lang="en-US" altLang="ko-KR" dirty="0"/>
              <a:t>, </a:t>
            </a:r>
            <a:r>
              <a:rPr lang="ko-KR" altLang="en-US" dirty="0"/>
              <a:t>리스트의 순서가 변경되면 모든 </a:t>
            </a:r>
            <a:r>
              <a:rPr lang="en-US" altLang="ko-KR" dirty="0"/>
              <a:t>key</a:t>
            </a:r>
            <a:r>
              <a:rPr lang="ko-KR" altLang="en-US" dirty="0"/>
              <a:t>가 변경되므로 </a:t>
            </a:r>
            <a:r>
              <a:rPr lang="en-US" altLang="ko-KR" dirty="0"/>
              <a:t>key</a:t>
            </a:r>
            <a:r>
              <a:rPr lang="ko-KR" altLang="en-US" dirty="0"/>
              <a:t>는 </a:t>
            </a:r>
            <a:r>
              <a:rPr lang="en-US" altLang="ko-KR" dirty="0"/>
              <a:t>index </a:t>
            </a:r>
            <a:r>
              <a:rPr lang="ko-KR" altLang="en-US" dirty="0"/>
              <a:t>가 아닌 고유한 값으로 설정해야 한다</a:t>
            </a:r>
          </a:p>
          <a:p>
            <a:pPr lvl="1"/>
            <a:r>
              <a:rPr lang="en-US" altLang="ko-KR" dirty="0"/>
              <a:t>But,</a:t>
            </a:r>
            <a:r>
              <a:rPr lang="ko-KR" altLang="en-US" dirty="0"/>
              <a:t> 현재는 </a:t>
            </a:r>
            <a:r>
              <a:rPr lang="ko-KR" altLang="en-US" b="1" dirty="0"/>
              <a:t>고유 값으로 설정할 만한 게 없으니</a:t>
            </a:r>
            <a:r>
              <a:rPr lang="en-US" altLang="ko-KR" b="1" dirty="0"/>
              <a:t>, index</a:t>
            </a:r>
            <a:r>
              <a:rPr lang="ko-KR" altLang="en-US" dirty="0"/>
              <a:t>로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B0E144-7859-A3F0-B48F-A37AA81ED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1622"/>
            <a:ext cx="5282354" cy="7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2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AE432-154C-1C3F-A5EC-16DFF73F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r>
              <a:rPr lang="ko-KR" altLang="en-US" dirty="0"/>
              <a:t>에 </a:t>
            </a:r>
            <a:r>
              <a:rPr lang="en-US" altLang="ko-KR" dirty="0"/>
              <a:t>map() </a:t>
            </a:r>
            <a:r>
              <a:rPr lang="ko-KR" altLang="en-US" dirty="0"/>
              <a:t>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58E69-2519-5C7B-E619-FCE4F8E7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60AA-9663-4C10-96A7-DFE487A1DFF7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2D925E-B075-9DDE-125B-43171B9E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6E6F2-4A1F-0E69-67A4-8E7EA106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461417"/>
          </a:xfrm>
        </p:spPr>
        <p:txBody>
          <a:bodyPr/>
          <a:lstStyle/>
          <a:p>
            <a:r>
              <a:rPr lang="ko-KR" altLang="en-US" dirty="0"/>
              <a:t>각 원소마다 고유 </a:t>
            </a:r>
            <a:r>
              <a:rPr lang="en-US" altLang="ko-KR" dirty="0"/>
              <a:t>id </a:t>
            </a:r>
            <a:r>
              <a:rPr lang="ko-KR" altLang="en-US" dirty="0"/>
              <a:t>값을 갖고 있다면</a:t>
            </a:r>
            <a:r>
              <a:rPr lang="en-US" altLang="ko-KR" dirty="0"/>
              <a:t>? </a:t>
            </a:r>
            <a:r>
              <a:rPr lang="ko-KR" altLang="en-US" dirty="0"/>
              <a:t>다음과 같이 설정할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EE1673-7212-FFAC-16ED-0C821377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55" y="1970001"/>
            <a:ext cx="7609704" cy="410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4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AE432-154C-1C3F-A5EC-16DFF73F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r>
              <a:rPr lang="ko-KR" altLang="en-US" dirty="0"/>
              <a:t>에 </a:t>
            </a:r>
            <a:r>
              <a:rPr lang="en-US" altLang="ko-KR" dirty="0"/>
              <a:t>map() </a:t>
            </a:r>
            <a:r>
              <a:rPr lang="ko-KR" altLang="en-US" dirty="0"/>
              <a:t>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58E69-2519-5C7B-E619-FCE4F8E7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60AA-9663-4C10-96A7-DFE487A1DFF7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2D925E-B075-9DDE-125B-43171B9E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6E6F2-4A1F-0E69-67A4-8E7EA106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461417"/>
          </a:xfrm>
        </p:spPr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으로 새로운 알파벳 추가해보기</a:t>
            </a:r>
          </a:p>
        </p:txBody>
      </p:sp>
      <p:pic>
        <p:nvPicPr>
          <p:cNvPr id="6" name="bandicam 2022-10-08 13-57-46-893">
            <a:hlinkClick r:id="" action="ppaction://media"/>
            <a:extLst>
              <a:ext uri="{FF2B5EF4-FFF2-40B4-BE49-F238E27FC236}">
                <a16:creationId xmlns:a16="http://schemas.microsoft.com/office/drawing/2014/main" id="{40814AFD-74E4-1F76-4E48-BF34D103EB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6672"/>
          <a:stretch/>
        </p:blipFill>
        <p:spPr>
          <a:xfrm>
            <a:off x="1099280" y="2013991"/>
            <a:ext cx="6137861" cy="352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8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AE432-154C-1C3F-A5EC-16DFF73F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r>
              <a:rPr lang="ko-KR" altLang="en-US" dirty="0"/>
              <a:t>에 </a:t>
            </a:r>
            <a:r>
              <a:rPr lang="en-US" altLang="ko-KR" dirty="0"/>
              <a:t>map() </a:t>
            </a:r>
            <a:r>
              <a:rPr lang="ko-KR" altLang="en-US" dirty="0"/>
              <a:t>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58E69-2519-5C7B-E619-FCE4F8E7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60AA-9663-4C10-96A7-DFE487A1DFF7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2D925E-B075-9DDE-125B-43171B9E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6E6F2-4A1F-0E69-67A4-8E7EA106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461417"/>
          </a:xfrm>
        </p:spPr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으로 새로운 알파벳 추가해보기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B95769-FA4E-C4E3-980B-0857B199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92" y="1897380"/>
            <a:ext cx="9085897" cy="436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4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B7AF-99E7-4F36-BEBF-1658E587368C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8000" dirty="0">
                <a:highlight>
                  <a:srgbClr val="FFFF00"/>
                </a:highlight>
              </a:rPr>
              <a:t>filter()</a:t>
            </a:r>
            <a:endParaRPr lang="ko-KR" altLang="en-US" sz="8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5495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B17D5-C686-6D90-A10C-DFBDB6D2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99F2C"/>
                </a:solidFill>
              </a:rPr>
              <a:t>filter()</a:t>
            </a:r>
            <a:r>
              <a:rPr lang="ko-KR" altLang="en-US" b="1" dirty="0">
                <a:solidFill>
                  <a:srgbClr val="F99F2C"/>
                </a:solidFill>
              </a:rPr>
              <a:t> 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12659-0178-7724-84E7-F9804EEB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2EEAA-2D64-41F3-9CC6-1D2C9158BEA1}" type="datetime6">
              <a:rPr lang="ko-KR" altLang="en-US" smtClean="0"/>
              <a:t>2022년 12월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38AD2A-D098-5002-7259-7C0CF8DA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0A8FF-58B4-AADA-C277-115F024B2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38"/>
            <a:ext cx="10777396" cy="4553128"/>
          </a:xfrm>
        </p:spPr>
        <p:txBody>
          <a:bodyPr/>
          <a:lstStyle/>
          <a:p>
            <a:r>
              <a:rPr lang="en-US" altLang="ko-KR" dirty="0"/>
              <a:t>filter()</a:t>
            </a:r>
            <a:r>
              <a:rPr lang="ko-KR" altLang="en-US" dirty="0"/>
              <a:t>의 인자로 넘겨지는 </a:t>
            </a:r>
            <a:r>
              <a:rPr lang="en-US" altLang="ko-KR" dirty="0"/>
              <a:t>callback </a:t>
            </a:r>
            <a:r>
              <a:rPr lang="ko-KR" altLang="en-US" dirty="0"/>
              <a:t>함수의 </a:t>
            </a:r>
            <a:r>
              <a:rPr lang="ko-KR" altLang="en-US" b="1" dirty="0">
                <a:solidFill>
                  <a:srgbClr val="F99F2C"/>
                </a:solidFill>
              </a:rPr>
              <a:t>테스트</a:t>
            </a:r>
            <a:r>
              <a:rPr lang="en-US" altLang="ko-KR" b="1" dirty="0">
                <a:solidFill>
                  <a:srgbClr val="F99F2C"/>
                </a:solidFill>
              </a:rPr>
              <a:t>(</a:t>
            </a:r>
            <a:r>
              <a:rPr lang="ko-KR" altLang="en-US" b="1" dirty="0">
                <a:solidFill>
                  <a:srgbClr val="F99F2C"/>
                </a:solidFill>
              </a:rPr>
              <a:t>조건</a:t>
            </a:r>
            <a:r>
              <a:rPr lang="en-US" altLang="ko-KR" b="1" dirty="0">
                <a:solidFill>
                  <a:srgbClr val="F99F2C"/>
                </a:solidFill>
              </a:rPr>
              <a:t>)</a:t>
            </a:r>
            <a:r>
              <a:rPr lang="ko-KR" altLang="en-US" b="1" dirty="0">
                <a:solidFill>
                  <a:srgbClr val="F99F2C"/>
                </a:solidFill>
              </a:rPr>
              <a:t>를 통과하는 요소</a:t>
            </a:r>
            <a:r>
              <a:rPr lang="ko-KR" altLang="en-US" dirty="0"/>
              <a:t>를 모아 새로운 배열을 생성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filter() </a:t>
            </a:r>
            <a:r>
              <a:rPr lang="ko-KR" altLang="en-US" dirty="0"/>
              <a:t>함수를 사용하여 배열에서 원하는 값을 삭제하는 코드 구현 가능</a:t>
            </a:r>
            <a:r>
              <a:rPr lang="en-US" altLang="ko-KR" dirty="0"/>
              <a:t>.</a:t>
            </a:r>
            <a:endParaRPr lang="en-US" altLang="ko-KR" sz="4000" dirty="0"/>
          </a:p>
          <a:p>
            <a:pPr marL="0" indent="0">
              <a:buNone/>
            </a:pPr>
            <a:endParaRPr lang="en-US" altLang="ko-KR" sz="4000" dirty="0"/>
          </a:p>
          <a:p>
            <a:pPr marL="0" indent="0">
              <a:buNone/>
            </a:pPr>
            <a:r>
              <a:rPr lang="ko-KR" altLang="en-US" sz="4000" dirty="0"/>
              <a:t>코드와 함께 알아보자</a:t>
            </a:r>
            <a:r>
              <a:rPr lang="en-US" altLang="ko-KR" sz="4000" dirty="0"/>
              <a:t>!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4339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22050-7763-6208-1396-B5F36655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filter()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C3575-1366-5D73-9DE9-B73FF851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C582-12D8-4D41-A2C5-A40388E0E0C0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4B8AFD-EA3C-4E22-2FCF-36057085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EADD0B-E0F6-DF81-16CA-3F1243869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04" y="1604886"/>
            <a:ext cx="9885264" cy="15943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54EA57-41CC-BC70-A478-9980B25D5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336" y="3388702"/>
            <a:ext cx="5061184" cy="9620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297A26-E454-67FE-5A8A-9677FB650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80" y="4726383"/>
            <a:ext cx="9678408" cy="5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2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22050-7763-6208-1396-B5F36655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filter()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C3575-1366-5D73-9DE9-B73FF851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8F0C-5E74-4ECC-96D5-84470E352FFC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4B8AFD-EA3C-4E22-2FCF-36057085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8B3227-CF71-B240-EE62-0C1CBB1DF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2BF954-D47F-45A4-DC9D-28598437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11" y="2016797"/>
            <a:ext cx="7669578" cy="29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83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AE432-154C-1C3F-A5EC-16DFF73F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filter() </a:t>
            </a:r>
            <a:r>
              <a:rPr lang="ko-KR" altLang="en-US" dirty="0"/>
              <a:t>응용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58E69-2519-5C7B-E619-FCE4F8E7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60AA-9663-4C10-96A7-DFE487A1DFF7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2D925E-B075-9DDE-125B-43171B9E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6E6F2-4A1F-0E69-67A4-8E7EA106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3"/>
            <a:ext cx="10515600" cy="4461417"/>
          </a:xfrm>
        </p:spPr>
        <p:txBody>
          <a:bodyPr/>
          <a:lstStyle/>
          <a:p>
            <a:r>
              <a:rPr lang="ko-KR" altLang="en-US" dirty="0"/>
              <a:t>알파벳을 더블 클릭 했을 때 알파벳 삭제해보기</a:t>
            </a:r>
          </a:p>
        </p:txBody>
      </p:sp>
      <p:pic>
        <p:nvPicPr>
          <p:cNvPr id="7" name="bandicam 2022-10-08 16-14-20-833">
            <a:hlinkClick r:id="" action="ppaction://media"/>
            <a:extLst>
              <a:ext uri="{FF2B5EF4-FFF2-40B4-BE49-F238E27FC236}">
                <a16:creationId xmlns:a16="http://schemas.microsoft.com/office/drawing/2014/main" id="{227B04B9-B351-59E3-A93A-BCC15B0DE9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1597"/>
          <a:stretch/>
        </p:blipFill>
        <p:spPr>
          <a:xfrm>
            <a:off x="1140908" y="2285999"/>
            <a:ext cx="5884360" cy="317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0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AE432-154C-1C3F-A5EC-16DFF73F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filter() </a:t>
            </a:r>
            <a:r>
              <a:rPr lang="ko-KR" altLang="en-US" dirty="0"/>
              <a:t>응용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58E69-2519-5C7B-E619-FCE4F8E7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F60AA-9663-4C10-96A7-DFE487A1DFF7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2D925E-B075-9DDE-125B-43171B9E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0EB19B-C0C6-4EE2-71CC-D431A634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3" y="1214051"/>
            <a:ext cx="11018774" cy="47871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5F9E-EA2C-FD91-9B4F-4BA95A07505D}"/>
              </a:ext>
            </a:extLst>
          </p:cNvPr>
          <p:cNvSpPr/>
          <p:nvPr/>
        </p:nvSpPr>
        <p:spPr>
          <a:xfrm>
            <a:off x="635620" y="2587083"/>
            <a:ext cx="6322741" cy="1115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0AC4FB-083D-982A-0BE5-18B0ED76F017}"/>
              </a:ext>
            </a:extLst>
          </p:cNvPr>
          <p:cNvSpPr/>
          <p:nvPr/>
        </p:nvSpPr>
        <p:spPr>
          <a:xfrm>
            <a:off x="5207621" y="4916257"/>
            <a:ext cx="4241180" cy="347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34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5D555-D5D8-4C67-B809-851718A1D6C5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8000" dirty="0">
                <a:highlight>
                  <a:srgbClr val="FFFF00"/>
                </a:highlight>
              </a:rPr>
              <a:t>map()</a:t>
            </a:r>
            <a:endParaRPr lang="ko-KR" altLang="en-US" sz="8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322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79FAE-EDBA-CF3E-09EA-5716EB00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</a:t>
            </a:r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539C61-D149-8A15-9EE5-8F846106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F6DA-0C54-45A1-A97C-DBC12BF854D0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0F4C06-ADAD-FEF3-26A8-5C2DFF03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29A5EB-4CC1-15E0-D49E-378B8110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29" y="1905731"/>
            <a:ext cx="9179142" cy="23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B17D5-C686-6D90-A10C-DFBDB6D2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99F2C"/>
                </a:solidFill>
              </a:rPr>
              <a:t>map()</a:t>
            </a:r>
            <a:r>
              <a:rPr lang="ko-KR" altLang="en-US" b="1" dirty="0">
                <a:solidFill>
                  <a:srgbClr val="F99F2C"/>
                </a:solidFill>
              </a:rPr>
              <a:t> 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12659-0178-7724-84E7-F9804EEB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2EEAA-2D64-41F3-9CC6-1D2C9158BEA1}" type="datetime6">
              <a:rPr lang="ko-KR" altLang="en-US" smtClean="0"/>
              <a:t>2022년 12월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38AD2A-D098-5002-7259-7C0CF8DA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0A8FF-58B4-AADA-C277-115F024B2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38"/>
            <a:ext cx="10515600" cy="4553128"/>
          </a:xfrm>
        </p:spPr>
        <p:txBody>
          <a:bodyPr/>
          <a:lstStyle/>
          <a:p>
            <a:r>
              <a:rPr lang="en-US" altLang="ko-KR" dirty="0"/>
              <a:t>map()</a:t>
            </a:r>
            <a:r>
              <a:rPr lang="ko-KR" altLang="en-US" dirty="0"/>
              <a:t>의 인자로 넘겨지는 </a:t>
            </a:r>
            <a:r>
              <a:rPr lang="en-US" altLang="ko-KR" dirty="0"/>
              <a:t>callback </a:t>
            </a:r>
            <a:r>
              <a:rPr lang="ko-KR" altLang="en-US" dirty="0"/>
              <a:t>함수를 실행한 결과를 가지고 새로운 배열을 만들 때 사용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map() </a:t>
            </a:r>
            <a:r>
              <a:rPr lang="ko-KR" altLang="en-US" dirty="0"/>
              <a:t>함수를 필요에 따라 반복문처럼 사용할 수도 있음</a:t>
            </a:r>
            <a:r>
              <a:rPr lang="en-US" altLang="ko-KR" dirty="0"/>
              <a:t>.</a:t>
            </a:r>
            <a:endParaRPr lang="en-US" altLang="ko-KR" sz="4000" dirty="0"/>
          </a:p>
          <a:p>
            <a:pPr marL="0" indent="0">
              <a:buNone/>
            </a:pPr>
            <a:endParaRPr lang="en-US" altLang="ko-KR" sz="4000" dirty="0"/>
          </a:p>
          <a:p>
            <a:pPr marL="0" indent="0">
              <a:buNone/>
            </a:pPr>
            <a:r>
              <a:rPr lang="ko-KR" altLang="en-US" sz="4000" dirty="0"/>
              <a:t>코드와 함께 알아보자</a:t>
            </a:r>
            <a:r>
              <a:rPr lang="en-US" altLang="ko-KR" sz="4000" dirty="0"/>
              <a:t>!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8519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B17D5-C686-6D90-A10C-DFBDB6D2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map()</a:t>
            </a:r>
            <a:r>
              <a:rPr lang="ko-KR" altLang="en-US" dirty="0"/>
              <a:t> 함수 문법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12659-0178-7724-84E7-F9804EEB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2EEAA-2D64-41F3-9CC6-1D2C9158BEA1}" type="datetime6">
              <a:rPr lang="ko-KR" altLang="en-US" smtClean="0"/>
              <a:t>2022년 12월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38AD2A-D098-5002-7259-7C0CF8DA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0A8FF-58B4-AADA-C277-115F024B2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5662"/>
            <a:ext cx="10515600" cy="3461238"/>
          </a:xfrm>
        </p:spPr>
        <p:txBody>
          <a:bodyPr/>
          <a:lstStyle/>
          <a:p>
            <a:r>
              <a:rPr lang="en-US" altLang="ko-KR" dirty="0" err="1"/>
              <a:t>callbackFunction</a:t>
            </a:r>
            <a:endParaRPr lang="en-US" altLang="ko-KR" dirty="0"/>
          </a:p>
          <a:p>
            <a:pPr lvl="1"/>
            <a:r>
              <a:rPr lang="ko-KR" altLang="en-US" dirty="0"/>
              <a:t>새로운 배열의 요소를 생성하는 함수로</a:t>
            </a:r>
            <a:r>
              <a:rPr lang="en-US" altLang="ko-KR" dirty="0"/>
              <a:t>, </a:t>
            </a:r>
            <a:r>
              <a:rPr lang="en-US" altLang="ko-KR" dirty="0" err="1"/>
              <a:t>currentValue</a:t>
            </a:r>
            <a:r>
              <a:rPr lang="en-US" altLang="ko-KR" dirty="0"/>
              <a:t>, index, array 3</a:t>
            </a:r>
            <a:r>
              <a:rPr lang="ko-KR" altLang="en-US" dirty="0"/>
              <a:t>개의 인수를 가질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this.Arg</a:t>
            </a:r>
            <a:r>
              <a:rPr lang="en-US" altLang="ko-KR" dirty="0"/>
              <a:t>] </a:t>
            </a:r>
            <a:r>
              <a:rPr lang="ko-KR" altLang="en-US" dirty="0"/>
              <a:t>는 생략 가능한 것으로 </a:t>
            </a:r>
            <a:r>
              <a:rPr lang="en-US" altLang="ko-KR" dirty="0" err="1"/>
              <a:t>callbackFunction</a:t>
            </a:r>
            <a:r>
              <a:rPr lang="en-US" altLang="ko-KR" dirty="0"/>
              <a:t> </a:t>
            </a:r>
            <a:r>
              <a:rPr lang="ko-KR" altLang="en-US" dirty="0"/>
              <a:t>에서 사용할 </a:t>
            </a:r>
            <a:r>
              <a:rPr lang="en-US" altLang="ko-KR" dirty="0"/>
              <a:t>this </a:t>
            </a:r>
            <a:r>
              <a:rPr lang="ko-KR" altLang="en-US" dirty="0"/>
              <a:t>객체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DAE6A3-6074-A6A5-BC16-5ACF24C5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563"/>
            <a:ext cx="9416222" cy="7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8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A0D33-87B4-0C33-9FDE-0FF837D4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map()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CFBD36-8E33-C6C2-A09A-9E473C09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5E7F-4F80-4FD9-A636-EEBFF757AD9C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D753B6-2B57-A05C-B503-FDE80BB7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9C5BE7-60DF-0175-1ECF-A11D8A6E9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149" y="2631965"/>
            <a:ext cx="5383301" cy="22076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FFFE67-6792-CBE8-8548-4614F07B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81" y="2125867"/>
            <a:ext cx="6560768" cy="27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8BD3D-8280-4249-4A11-075F93E9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map() </a:t>
            </a:r>
            <a:r>
              <a:rPr lang="ko-KR" altLang="en-US" dirty="0"/>
              <a:t>함수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369B88-F15E-6783-2A68-D137E414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E726-AF33-4251-AA80-B0433C40003B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2D9344-A022-A280-A715-698F633D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839DEE-0D20-54A5-09EF-1002F2850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8" y="3429000"/>
            <a:ext cx="7496908" cy="2636837"/>
          </a:xfrm>
        </p:spPr>
        <p:txBody>
          <a:bodyPr/>
          <a:lstStyle/>
          <a:p>
            <a:r>
              <a:rPr lang="en-US" altLang="ko-KR" dirty="0"/>
              <a:t>txt : list </a:t>
            </a:r>
            <a:r>
              <a:rPr lang="ko-KR" altLang="en-US" dirty="0"/>
              <a:t>를 순서대로 돌면서 나오는 값</a:t>
            </a:r>
            <a:endParaRPr lang="en-US" altLang="ko-KR" dirty="0"/>
          </a:p>
          <a:p>
            <a:r>
              <a:rPr lang="en-US" altLang="ko-KR" dirty="0"/>
              <a:t>id : </a:t>
            </a:r>
            <a:r>
              <a:rPr lang="ko-KR" altLang="en-US" dirty="0"/>
              <a:t>방금 나온 값</a:t>
            </a:r>
            <a:r>
              <a:rPr lang="en-US" altLang="ko-KR" dirty="0"/>
              <a:t>(txt)</a:t>
            </a:r>
            <a:r>
              <a:rPr lang="ko-KR" altLang="en-US" dirty="0"/>
              <a:t>의 인덱스</a:t>
            </a:r>
            <a:endParaRPr lang="en-US" altLang="ko-KR" dirty="0"/>
          </a:p>
          <a:p>
            <a:r>
              <a:rPr lang="en-US" altLang="ko-KR" dirty="0" err="1"/>
              <a:t>arr</a:t>
            </a:r>
            <a:r>
              <a:rPr lang="en-US" altLang="ko-KR" dirty="0"/>
              <a:t> : </a:t>
            </a:r>
            <a:r>
              <a:rPr lang="ko-KR" altLang="en-US" dirty="0"/>
              <a:t>현재 반복을 돌고 있는 배열</a:t>
            </a:r>
            <a:endParaRPr lang="en-US" altLang="ko-KR" dirty="0"/>
          </a:p>
          <a:p>
            <a:r>
              <a:rPr lang="en-US" altLang="ko-KR" dirty="0"/>
              <a:t>items : “return txt + id;” </a:t>
            </a:r>
            <a:r>
              <a:rPr lang="ko-KR" altLang="en-US" dirty="0"/>
              <a:t>로 만들어진 배열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1B43A-5C25-2E9B-4E89-48017951C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16"/>
          <a:stretch/>
        </p:blipFill>
        <p:spPr>
          <a:xfrm>
            <a:off x="5122919" y="636860"/>
            <a:ext cx="6028300" cy="27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5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B0C6E-D947-B48D-9981-6D400FEE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r>
              <a:rPr lang="ko-KR" altLang="en-US" dirty="0"/>
              <a:t>에 </a:t>
            </a:r>
            <a:r>
              <a:rPr lang="en-US" altLang="ko-KR" dirty="0"/>
              <a:t>map() </a:t>
            </a:r>
            <a:r>
              <a:rPr lang="ko-KR" altLang="en-US" dirty="0"/>
              <a:t>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1A6BA4-B9B9-9FA3-03AE-2CA8C3F4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60D5C-6858-45BD-B9C9-03C5FB5E96FA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635A7F-0D89-A433-921F-6ED71420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FF6FC9-7FE9-72E4-431E-7887F5EFD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629" y="2180255"/>
            <a:ext cx="1880771" cy="34966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2007B6-5F0A-F07E-35DE-D44EC376A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0" y="1325563"/>
            <a:ext cx="7499031" cy="35412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7D789E0-59CB-3676-215C-66F4D34A9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70" y="5004606"/>
            <a:ext cx="7499030" cy="12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4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DC7FC-429E-6D32-128B-12D33F6D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</a:t>
            </a:r>
            <a:r>
              <a:rPr lang="ko-KR" altLang="en-US" dirty="0"/>
              <a:t>에 </a:t>
            </a:r>
            <a:r>
              <a:rPr lang="en-US" altLang="ko-KR" dirty="0"/>
              <a:t>map() </a:t>
            </a:r>
            <a:r>
              <a:rPr lang="ko-KR" altLang="en-US" dirty="0"/>
              <a:t>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5DE98-1FC6-0BE5-FB5C-16A91CE4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E07E-9745-4A1E-87D3-F87BED6F3F73}" type="datetime6">
              <a:rPr lang="ko-KR" altLang="en-US" smtClean="0"/>
              <a:t>2022년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3854FD-40E1-1051-5F2A-D5BEBB16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C276A-553F-953B-7C0A-C456523CA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683" y="3835982"/>
            <a:ext cx="6336322" cy="22479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map()</a:t>
            </a:r>
            <a:r>
              <a:rPr lang="ko-KR" altLang="en-US" sz="2400" dirty="0"/>
              <a:t> 함수를 이용해 컴포넌트를 생성할 때 </a:t>
            </a:r>
            <a:r>
              <a:rPr lang="en-US" altLang="ko-KR" sz="2400" dirty="0"/>
              <a:t>“key” </a:t>
            </a:r>
            <a:r>
              <a:rPr lang="ko-KR" altLang="en-US" sz="2400" dirty="0"/>
              <a:t>사용을 권장한다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Why? React</a:t>
            </a:r>
            <a:r>
              <a:rPr lang="ko-KR" altLang="en-US" sz="2400" dirty="0"/>
              <a:t>는 자율적으로 업데이트 전 기존 요소와 업데이트 요소를 비교하는데 </a:t>
            </a:r>
            <a:r>
              <a:rPr lang="en-US" altLang="ko-KR" sz="2400" dirty="0"/>
              <a:t>key</a:t>
            </a:r>
            <a:r>
              <a:rPr lang="ko-KR" altLang="en-US" sz="2400" dirty="0"/>
              <a:t>를 사용한다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96540C-D1A1-4332-E3CD-CB173694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40" y="1695914"/>
            <a:ext cx="8033062" cy="199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890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5488</TotalTime>
  <Words>349</Words>
  <Application>Microsoft Office PowerPoint</Application>
  <PresentationFormat>와이드스크린</PresentationFormat>
  <Paragraphs>88</Paragraphs>
  <Slides>19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메이플스토리</vt:lpstr>
      <vt:lpstr>1_Office 테마</vt:lpstr>
      <vt:lpstr>PowerPoint 프레젠테이션</vt:lpstr>
      <vt:lpstr>PowerPoint 프레젠테이션</vt:lpstr>
      <vt:lpstr>일반 for 반복문</vt:lpstr>
      <vt:lpstr>map() 함수</vt:lpstr>
      <vt:lpstr>map() 함수 문법</vt:lpstr>
      <vt:lpstr>map() 함수</vt:lpstr>
      <vt:lpstr>map() 함수</vt:lpstr>
      <vt:lpstr>Component에 map() 적용</vt:lpstr>
      <vt:lpstr>Component에 map() 적용</vt:lpstr>
      <vt:lpstr>Component에 map() 적용</vt:lpstr>
      <vt:lpstr>Component에 map() 적용</vt:lpstr>
      <vt:lpstr>Component에 map() 적용</vt:lpstr>
      <vt:lpstr>Component에 map() 적용</vt:lpstr>
      <vt:lpstr>PowerPoint 프레젠테이션</vt:lpstr>
      <vt:lpstr>filter() 함수</vt:lpstr>
      <vt:lpstr>filter() 함수</vt:lpstr>
      <vt:lpstr>filter() 함수</vt:lpstr>
      <vt:lpstr>filter() 응용</vt:lpstr>
      <vt:lpstr>filter() 응용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Sean</cp:lastModifiedBy>
  <cp:revision>1273</cp:revision>
  <dcterms:created xsi:type="dcterms:W3CDTF">2022-06-26T11:10:22Z</dcterms:created>
  <dcterms:modified xsi:type="dcterms:W3CDTF">2022-12-02T05:03:33Z</dcterms:modified>
</cp:coreProperties>
</file>